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7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E68D5B-9AB6-AC83-01AA-B661D0EDE755}" v="91" dt="2024-03-05T19:45:30.6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97" d="100"/>
          <a:sy n="97" d="100"/>
        </p:scale>
        <p:origin x="180" y="31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95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D95F1-5E4C-48A9-8673-E7E27C53912C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524329-E9BF-4671-993C-C802F62575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74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24329-E9BF-4671-993C-C802F62575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99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“3D” is </a:t>
            </a:r>
            <a:r>
              <a:rPr lang="en-US" dirty="0" err="1"/>
              <a:t>2.5D</a:t>
            </a:r>
            <a:r>
              <a:rPr lang="en-US" dirty="0"/>
              <a:t>, not possible, fractal</a:t>
            </a:r>
          </a:p>
          <a:p>
            <a:endParaRPr lang="en-US" dirty="0"/>
          </a:p>
          <a:p>
            <a:r>
              <a:rPr lang="en-US" dirty="0"/>
              <a:t>While I learned basics, most of the stuff I figured out on own</a:t>
            </a:r>
          </a:p>
          <a:p>
            <a:endParaRPr lang="en-US" dirty="0"/>
          </a:p>
          <a:p>
            <a:r>
              <a:rPr lang="en-US" dirty="0"/>
              <a:t>No </a:t>
            </a:r>
            <a:r>
              <a:rPr lang="en-US" dirty="0" err="1"/>
              <a:t>2D</a:t>
            </a:r>
            <a:r>
              <a:rPr lang="en-US" dirty="0"/>
              <a:t> images as those levels just </a:t>
            </a:r>
            <a:r>
              <a:rPr lang="en-US" dirty="0" err="1"/>
              <a:t>didin’t</a:t>
            </a:r>
            <a:r>
              <a:rPr lang="en-US" dirty="0"/>
              <a:t> turn out as good (something about me not </a:t>
            </a:r>
            <a:r>
              <a:rPr lang="en-US" dirty="0" err="1"/>
              <a:t>likeing</a:t>
            </a:r>
            <a:r>
              <a:rPr lang="en-US" dirty="0"/>
              <a:t> those games as much, so having less knowledge and understanding of them)</a:t>
            </a:r>
          </a:p>
          <a:p>
            <a:endParaRPr lang="en-US" dirty="0"/>
          </a:p>
          <a:p>
            <a:r>
              <a:rPr lang="en-US" dirty="0"/>
              <a:t>First blender image is the alphabet, mention funny story</a:t>
            </a:r>
          </a:p>
          <a:p>
            <a:endParaRPr lang="en-US" dirty="0"/>
          </a:p>
          <a:p>
            <a:r>
              <a:rPr lang="en-US" dirty="0"/>
              <a:t>My newer blender stuff is more intricate, but still much more WIP</a:t>
            </a:r>
          </a:p>
          <a:p>
            <a:endParaRPr lang="en-US" dirty="0"/>
          </a:p>
          <a:p>
            <a:r>
              <a:rPr lang="en-US" dirty="0"/>
              <a:t>Mention floating Japanese temple (3</a:t>
            </a:r>
            <a:r>
              <a:rPr lang="en-US" baseline="30000" dirty="0"/>
              <a:t>rd</a:t>
            </a:r>
            <a:r>
              <a:rPr lang="en-US" dirty="0"/>
              <a:t> image)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24329-E9BF-4671-993C-C802F62575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31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Overview. Box is boundary port</a:t>
            </a:r>
          </a:p>
          <a:p>
            <a:r>
              <a:rPr lang="en-US" dirty="0"/>
              <a:t>Image showing “game” (not an fps but with gun. It’s “why do I have a gun”)</a:t>
            </a:r>
          </a:p>
          <a:p>
            <a:r>
              <a:rPr lang="en-US" dirty="0"/>
              <a:t>Entry area</a:t>
            </a:r>
          </a:p>
          <a:p>
            <a:r>
              <a:rPr lang="en-US" dirty="0"/>
              <a:t>View up </a:t>
            </a:r>
            <a:r>
              <a:rPr lang="en-US" dirty="0" err="1"/>
              <a:t>cylandar</a:t>
            </a:r>
            <a:endParaRPr lang="en-US" dirty="0"/>
          </a:p>
          <a:p>
            <a:r>
              <a:rPr lang="en-US" dirty="0"/>
              <a:t>Entry to stairs and stairs</a:t>
            </a:r>
          </a:p>
          <a:p>
            <a:r>
              <a:rPr lang="en-US" dirty="0"/>
              <a:t>Teleporter to outside </a:t>
            </a:r>
            <a:r>
              <a:rPr lang="en-US" dirty="0" err="1"/>
              <a:t>cylandar</a:t>
            </a:r>
            <a:endParaRPr lang="en-US" dirty="0"/>
          </a:p>
          <a:p>
            <a:endParaRPr lang="en-US" dirty="0"/>
          </a:p>
          <a:p>
            <a:r>
              <a:rPr lang="en-US" dirty="0"/>
              <a:t>Script for a system that teleports player to that object, so I can change player start spot for easy test</a:t>
            </a:r>
          </a:p>
          <a:p>
            <a:r>
              <a:rPr lang="en-US" dirty="0"/>
              <a:t>Code for the teleporters (image not found, probably deleted it)</a:t>
            </a:r>
          </a:p>
          <a:p>
            <a:r>
              <a:rPr lang="en-US" dirty="0"/>
              <a:t>Code for boundary port. Most of that is to adapt and ensure teleportation to terrain, not air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24329-E9BF-4671-993C-C802F62575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54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don’t think like this. More like “good” and “bad” memories (to simplify it). So, picking one is </a:t>
            </a:r>
            <a:r>
              <a:rPr lang="en-US" i="1" dirty="0"/>
              <a:t>not </a:t>
            </a:r>
            <a:r>
              <a:rPr lang="en-US" dirty="0"/>
              <a:t>simple. At all.</a:t>
            </a:r>
          </a:p>
          <a:p>
            <a:endParaRPr lang="en-US" dirty="0"/>
          </a:p>
          <a:p>
            <a:r>
              <a:rPr lang="en-US" dirty="0"/>
              <a:t>Images are of scripting in intro to tech. not as fun as blueprints or code, but as I showed most of the blueprints earlier… oh, here’s one more</a:t>
            </a:r>
          </a:p>
          <a:p>
            <a:endParaRPr lang="en-US" dirty="0"/>
          </a:p>
          <a:p>
            <a:r>
              <a:rPr lang="en-US" dirty="0"/>
              <a:t>My personal favorite, it’s quite simple, but it was my first, and it’s </a:t>
            </a:r>
            <a:r>
              <a:rPr lang="en-US" i="1" dirty="0"/>
              <a:t>so </a:t>
            </a:r>
            <a:r>
              <a:rPr lang="en-US" dirty="0"/>
              <a:t>useful</a:t>
            </a:r>
          </a:p>
          <a:p>
            <a:endParaRPr lang="en-US" dirty="0"/>
          </a:p>
          <a:p>
            <a:r>
              <a:rPr lang="en-US" dirty="0"/>
              <a:t>Still not sure of answer</a:t>
            </a:r>
          </a:p>
          <a:p>
            <a:endParaRPr lang="en-US" dirty="0"/>
          </a:p>
          <a:p>
            <a:r>
              <a:rPr lang="en-US" dirty="0"/>
              <a:t>Chaz and grace- 2 of the few (I’ve ever met) whose desire to learn, help others, and grow rivals mine (and surpasses in some ways)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24329-E9BF-4671-993C-C802F62575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82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Oh great…</a:t>
            </a:r>
          </a:p>
          <a:p>
            <a:endParaRPr lang="en-US" dirty="0"/>
          </a:p>
          <a:p>
            <a:r>
              <a:rPr lang="en-US" dirty="0"/>
              <a:t>After short duration, pretend to hit screen, and change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24329-E9BF-4671-993C-C802F62575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92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6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6.jp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.png"/><Relationship Id="rId9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2024 Winter Term Presentation&#10;&#10;Title">
            <a:extLst>
              <a:ext uri="{FF2B5EF4-FFF2-40B4-BE49-F238E27FC236}">
                <a16:creationId xmlns:a16="http://schemas.microsoft.com/office/drawing/2014/main" id="{4BB60365-A390-108A-2861-B50101757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760" y="1188719"/>
            <a:ext cx="11206480" cy="990283"/>
          </a:xfrm>
        </p:spPr>
        <p:txBody>
          <a:bodyPr/>
          <a:lstStyle/>
          <a:p>
            <a:r>
              <a:rPr lang="en-US" dirty="0">
                <a:cs typeface="Calibri Light"/>
              </a:rPr>
              <a:t>2024 Winter Term Presentation</a:t>
            </a:r>
          </a:p>
        </p:txBody>
      </p:sp>
      <p:sp>
        <p:nvSpPr>
          <p:cNvPr id="3" name="Subtitle 2" descr="Written by Charlie Hatch&#10;&#10;Name">
            <a:extLst>
              <a:ext uri="{FF2B5EF4-FFF2-40B4-BE49-F238E27FC236}">
                <a16:creationId xmlns:a16="http://schemas.microsoft.com/office/drawing/2014/main" id="{8EE1160F-849F-804A-7901-34D63745CA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2880" y="2166621"/>
            <a:ext cx="9144000" cy="4829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Written by Charlie Hatch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46E3E7-7F68-939F-5A80-1E43D51053AE}"/>
              </a:ext>
            </a:extLst>
          </p:cNvPr>
          <p:cNvSpPr txBox="1">
            <a:spLocks/>
          </p:cNvSpPr>
          <p:nvPr/>
        </p:nvSpPr>
        <p:spPr>
          <a:xfrm>
            <a:off x="421640" y="2611119"/>
            <a:ext cx="11206480" cy="9902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400" dirty="0">
              <a:cs typeface="Calibri Ligh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2FE83C-E799-A7DE-85A1-002164127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467" y="1943977"/>
            <a:ext cx="2716713" cy="6276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7B9B549-1629-8A52-098D-129A3ACB9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133" y="-58562"/>
            <a:ext cx="2640630" cy="14876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BD483E9-7D7D-E107-2DD6-A383167A7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3814916" cy="1429117"/>
          </a:xfrm>
          <a:prstGeom prst="rect">
            <a:avLst/>
          </a:prstGeom>
        </p:spPr>
      </p:pic>
      <p:pic>
        <p:nvPicPr>
          <p:cNvPr id="18" name="Picture 17" descr="A screenshot of a video game&#10;&#10;Description automatically generated">
            <a:extLst>
              <a:ext uri="{FF2B5EF4-FFF2-40B4-BE49-F238E27FC236}">
                <a16:creationId xmlns:a16="http://schemas.microsoft.com/office/drawing/2014/main" id="{606A5F6F-A7A8-ECD8-CD8C-B7AF8D8E384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60" y="2100200"/>
            <a:ext cx="4144775" cy="195069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B0350FE-C089-423E-AD03-E13670C38254}"/>
              </a:ext>
            </a:extLst>
          </p:cNvPr>
          <p:cNvGrpSpPr/>
          <p:nvPr/>
        </p:nvGrpSpPr>
        <p:grpSpPr>
          <a:xfrm>
            <a:off x="332155" y="2571631"/>
            <a:ext cx="11438205" cy="4088187"/>
            <a:chOff x="332155" y="2571631"/>
            <a:chExt cx="11438205" cy="40881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A23981-24B4-53EA-6545-361AD8DAE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2155" y="4284587"/>
              <a:ext cx="4618217" cy="23582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2F67367-45E2-939C-8731-80F5E932F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3366" y="4775956"/>
              <a:ext cx="2626994" cy="1883862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E4111E6-EF57-EBDD-D29E-E0519376C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6416" y="2571631"/>
              <a:ext cx="7187630" cy="2221317"/>
            </a:xfrm>
            <a:prstGeom prst="rect">
              <a:avLst/>
            </a:prstGeom>
          </p:spPr>
        </p:pic>
      </p:grpSp>
      <p:pic>
        <p:nvPicPr>
          <p:cNvPr id="23" name="Picture 22" descr="A graph with lines and arrows&#10;&#10;Description automatically generated with medium confidence">
            <a:extLst>
              <a:ext uri="{FF2B5EF4-FFF2-40B4-BE49-F238E27FC236}">
                <a16:creationId xmlns:a16="http://schemas.microsoft.com/office/drawing/2014/main" id="{C2CAFAEC-B545-E067-EC01-9781E8BCB1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763" y="-27633"/>
            <a:ext cx="3706838" cy="84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230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9" presetClass="entr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1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7A504-7F16-7938-DA36-59248CB8E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4278"/>
          </a:xfrm>
        </p:spPr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Things I learned in the “Intro to Tech” class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81DA7-6F36-EEE4-F4F4-6AD0A8581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865"/>
            <a:ext cx="10515600" cy="52540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Calibri"/>
                <a:cs typeface="Calibri"/>
              </a:rPr>
              <a:t>How to utilize Unreal Engine</a:t>
            </a:r>
          </a:p>
          <a:p>
            <a:pPr lvl="1"/>
            <a:r>
              <a:rPr lang="en-US" dirty="0">
                <a:ea typeface="Calibri"/>
                <a:cs typeface="Calibri"/>
              </a:rPr>
              <a:t>3D and </a:t>
            </a:r>
            <a:r>
              <a:rPr lang="en-US" dirty="0" err="1">
                <a:ea typeface="Calibri"/>
                <a:cs typeface="Calibri"/>
              </a:rPr>
              <a:t>2D</a:t>
            </a:r>
            <a:r>
              <a:rPr lang="en-US" dirty="0">
                <a:ea typeface="Calibri"/>
                <a:cs typeface="Calibri"/>
              </a:rPr>
              <a:t> level design via Unreal</a:t>
            </a: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How to use Blender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8812ED-6D33-4499-55B3-804F614F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294" y="4897696"/>
            <a:ext cx="2360075" cy="12628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166847-A6E3-EC37-C5D8-05AA43B90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373" y="1497832"/>
            <a:ext cx="3249943" cy="17899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BF30C6-57FD-DE13-AA3C-17BE6C55D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793" y="2261498"/>
            <a:ext cx="1708365" cy="26373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92B3258-D509-2008-0CB9-15AC76EE4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158" y="2261498"/>
            <a:ext cx="2664751" cy="1965559"/>
          </a:xfrm>
          <a:prstGeom prst="rect">
            <a:avLst/>
          </a:prstGeom>
        </p:spPr>
      </p:pic>
      <p:pic>
        <p:nvPicPr>
          <p:cNvPr id="19" name="Picture 18" descr="A video game with a building&#10;&#10;Description automatically generated">
            <a:extLst>
              <a:ext uri="{FF2B5EF4-FFF2-40B4-BE49-F238E27FC236}">
                <a16:creationId xmlns:a16="http://schemas.microsoft.com/office/drawing/2014/main" id="{8CA444A8-6633-B4E3-4334-7C3CB4F3A8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605" y="4226831"/>
            <a:ext cx="2360075" cy="169245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8AB564E-056B-154C-29EA-7C1EC7100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079" y="3067607"/>
            <a:ext cx="2664751" cy="133697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476DC9B-5BB3-B04E-CB21-E80004C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43" y="1199403"/>
            <a:ext cx="2518616" cy="186820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4F792F0-4563-1B6F-AB7C-90464D1FD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462" y="3310314"/>
            <a:ext cx="3263077" cy="15479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999361A-0E4F-8A71-42D5-677C73A2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53" y="4920740"/>
            <a:ext cx="2060946" cy="116657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01474B5-87C6-ABD1-4D26-870436DDB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079" y="4515722"/>
            <a:ext cx="3115526" cy="175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3407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9D2E5-D115-15FC-B011-DAB391A62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Things learned core  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A9DAB-C782-A43E-5F50-D7626325B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Some tips for presenting</a:t>
            </a:r>
          </a:p>
          <a:p>
            <a:r>
              <a:rPr lang="en-US" dirty="0">
                <a:ea typeface="Calibri"/>
                <a:cs typeface="Calibri"/>
              </a:rPr>
              <a:t>Information about how a lot of people don’t want help/ advice</a:t>
            </a:r>
          </a:p>
          <a:p>
            <a:pPr lvl="1"/>
            <a:r>
              <a:rPr lang="en-US" dirty="0">
                <a:ea typeface="Calibri"/>
                <a:cs typeface="Calibri"/>
              </a:rPr>
              <a:t>Not sure </a:t>
            </a:r>
            <a:r>
              <a:rPr lang="en-US" i="1" dirty="0">
                <a:ea typeface="Calibri"/>
                <a:cs typeface="Calibri"/>
              </a:rPr>
              <a:t>why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Some tips for workplace </a:t>
            </a:r>
            <a:r>
              <a:rPr lang="en-US" dirty="0" err="1">
                <a:ea typeface="Calibri"/>
                <a:cs typeface="Calibri"/>
              </a:rPr>
              <a:t>ettiquite</a:t>
            </a:r>
            <a:endParaRPr lang="en-US" dirty="0">
              <a:ea typeface="Calibri"/>
              <a:cs typeface="Calibri"/>
            </a:endParaRPr>
          </a:p>
          <a:p>
            <a:pPr lvl="1"/>
            <a:r>
              <a:rPr lang="en-US" dirty="0">
                <a:ea typeface="Calibri"/>
                <a:cs typeface="Calibri"/>
              </a:rPr>
              <a:t>Still don’t understand some, as the very definition’s (or how they are presented) are self-contradicting</a:t>
            </a:r>
          </a:p>
        </p:txBody>
      </p:sp>
    </p:spTree>
    <p:extLst>
      <p:ext uri="{BB962C8B-B14F-4D97-AF65-F5344CB8AC3E}">
        <p14:creationId xmlns:p14="http://schemas.microsoft.com/office/powerpoint/2010/main" val="2955188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3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3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06AD3E09-E1DC-D5D5-05DA-C1D06717E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747" y="1304781"/>
            <a:ext cx="8180876" cy="39894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361F80-B14E-04C8-5D68-13A5364C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08" y="31057"/>
            <a:ext cx="3379409" cy="1030118"/>
          </a:xfrm>
        </p:spPr>
        <p:txBody>
          <a:bodyPr/>
          <a:lstStyle/>
          <a:p>
            <a:r>
              <a:rPr lang="en-US" dirty="0"/>
              <a:t>Design For All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55C7709-100B-7EEA-A201-67B23100CE4E}"/>
              </a:ext>
            </a:extLst>
          </p:cNvPr>
          <p:cNvSpPr txBox="1">
            <a:spLocks/>
          </p:cNvSpPr>
          <p:nvPr/>
        </p:nvSpPr>
        <p:spPr>
          <a:xfrm>
            <a:off x="1539167" y="779174"/>
            <a:ext cx="5974404" cy="5882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Effectively my main work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FF1972-CADE-3906-7DF3-82033D1A6DA5}"/>
              </a:ext>
            </a:extLst>
          </p:cNvPr>
          <p:cNvSpPr txBox="1"/>
          <p:nvPr/>
        </p:nvSpPr>
        <p:spPr>
          <a:xfrm>
            <a:off x="572838" y="1563730"/>
            <a:ext cx="50411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Design for All I: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Worked on a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Made some blueprints so my map would </a:t>
            </a:r>
            <a:r>
              <a:rPr lang="en-US" i="1" dirty="0"/>
              <a:t>work </a:t>
            </a:r>
            <a:r>
              <a:rPr lang="en-US" dirty="0"/>
              <a:t>as </a:t>
            </a:r>
            <a:r>
              <a:rPr lang="en-US" i="1" dirty="0"/>
              <a:t>I </a:t>
            </a:r>
            <a:r>
              <a:rPr lang="en-US" dirty="0"/>
              <a:t>wanted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EE2D49-D427-DB59-9B4C-405D4B3A5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987" y="666517"/>
            <a:ext cx="2762636" cy="6382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93DB0A4-AA34-4C32-43CB-1A17A0746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861" y="0"/>
            <a:ext cx="1774126" cy="129267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9DFEF1-B878-72B3-0FDC-B99D10BD0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266" y="1304781"/>
            <a:ext cx="1893721" cy="182693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21C5888-999F-9B30-B508-BB296953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31" y="5291549"/>
            <a:ext cx="2624967" cy="1437863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35181EB-45F5-7E43-4A98-D4769F5F1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987" y="1282193"/>
            <a:ext cx="2390432" cy="161007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A1BB8893-C221-0B71-4291-A5191909D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266" y="3125663"/>
            <a:ext cx="2629765" cy="2392587"/>
          </a:xfrm>
          <a:prstGeom prst="rect">
            <a:avLst/>
          </a:prstGeom>
        </p:spPr>
      </p:pic>
      <p:pic>
        <p:nvPicPr>
          <p:cNvPr id="42" name="Picture 41" descr="A video game screen shot of an object&#10;&#10;Description automatically generated">
            <a:extLst>
              <a:ext uri="{FF2B5EF4-FFF2-40B4-BE49-F238E27FC236}">
                <a16:creationId xmlns:a16="http://schemas.microsoft.com/office/drawing/2014/main" id="{3E92B1A8-4F81-CCE0-300C-2CB62036993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31" y="2904374"/>
            <a:ext cx="2056020" cy="1972668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D1219D8D-FB34-AA18-D26E-21FEAD1BF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38" y="2956223"/>
            <a:ext cx="5462362" cy="168245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D305100-1A62-E654-ED62-C2E24AC41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584" y="5606175"/>
            <a:ext cx="5130541" cy="1173142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2DF7A7E-106F-8599-F0AC-D967DC0B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62" y="5729287"/>
            <a:ext cx="1000125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4857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5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F1251-B08F-1F94-7813-040C4A3D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Favorite Memory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4451B-1C75-9A3C-FAB4-CE8C27A78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Wow, how is one supposed to pick a favorite memory?</a:t>
            </a:r>
          </a:p>
          <a:p>
            <a:pPr marL="0" indent="0">
              <a:buNone/>
            </a:pPr>
            <a:r>
              <a:rPr lang="en-US" dirty="0"/>
              <a:t>Honestly, this was the hardest slide to figure out the answer</a:t>
            </a:r>
          </a:p>
          <a:p>
            <a:pPr marL="0" indent="0">
              <a:buNone/>
            </a:pPr>
            <a:r>
              <a:rPr lang="en-US" dirty="0"/>
              <a:t>But, if I had to, I would probably go with meeting Chaz and Grace</a:t>
            </a:r>
          </a:p>
          <a:p>
            <a:pPr marL="0" indent="0">
              <a:buNone/>
            </a:pPr>
            <a:r>
              <a:rPr lang="en-US" dirty="0"/>
              <a:t>And finding just how addictive   scripting</a:t>
            </a:r>
            <a:br>
              <a:rPr lang="en-US" dirty="0"/>
            </a:br>
            <a:r>
              <a:rPr lang="en-US" dirty="0"/>
              <a:t>and</a:t>
            </a:r>
            <a:br>
              <a:rPr lang="en-US" dirty="0"/>
            </a:br>
            <a:r>
              <a:rPr lang="en-US" dirty="0"/>
              <a:t>coding 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687E28-276D-B0BD-D45B-1F0B4371F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447" y="3837394"/>
            <a:ext cx="4940353" cy="23384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19C7A4-0776-056E-D263-5A388F7F7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33" y="4787933"/>
            <a:ext cx="3748254" cy="17640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5A70B9-CB6F-388B-1608-FC5988E25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760" y="3837394"/>
            <a:ext cx="4157023" cy="95053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5ABF906-4B04-E28B-66B8-EEF866AB22A6}"/>
              </a:ext>
            </a:extLst>
          </p:cNvPr>
          <p:cNvSpPr/>
          <p:nvPr/>
        </p:nvSpPr>
        <p:spPr>
          <a:xfrm>
            <a:off x="3924728" y="3211530"/>
            <a:ext cx="1633591" cy="4508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enjoyable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703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70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BFAA9A-7B61-EB32-4D56-02EF67F24A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8340" y="2393004"/>
            <a:ext cx="3579780" cy="247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623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2138</TotalTime>
  <Words>483</Words>
  <Application>Microsoft Office PowerPoint</Application>
  <PresentationFormat>Widescreen</PresentationFormat>
  <Paragraphs>72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Arial</vt:lpstr>
      <vt:lpstr>Calibri</vt:lpstr>
      <vt:lpstr>Calibri Light</vt:lpstr>
      <vt:lpstr>office theme</vt:lpstr>
      <vt:lpstr>2024 Winter Term Presentation</vt:lpstr>
      <vt:lpstr>Things I learned in the “Intro to Tech” class</vt:lpstr>
      <vt:lpstr>Things learned core  </vt:lpstr>
      <vt:lpstr>Design For All</vt:lpstr>
      <vt:lpstr>Favorite Memory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Charlie Hatch</cp:lastModifiedBy>
  <cp:revision>98</cp:revision>
  <dcterms:created xsi:type="dcterms:W3CDTF">2024-02-29T20:20:26Z</dcterms:created>
  <dcterms:modified xsi:type="dcterms:W3CDTF">2024-03-24T16:39:50Z</dcterms:modified>
</cp:coreProperties>
</file>

<file path=docProps/thumbnail.jpeg>
</file>